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62" r:id="rId5"/>
    <p:sldId id="260" r:id="rId6"/>
    <p:sldId id="261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1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1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60061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32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3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88402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94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84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2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99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938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753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F663101-11D3-F942-A285-C360956B7302}" type="datetimeFigureOut">
              <a:rPr lang="en-GB" smtClean="0"/>
              <a:t>08/12/2016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5E6DF21-87BC-8244-9527-034C03E3BF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857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Dash Period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2000" dirty="0" smtClean="0"/>
              <a:t>By</a:t>
            </a:r>
          </a:p>
          <a:p>
            <a:r>
              <a:rPr lang="en-GB" sz="2000" dirty="0" err="1" smtClean="0"/>
              <a:t>Shristi</a:t>
            </a:r>
            <a:r>
              <a:rPr lang="en-GB" sz="2000" dirty="0" smtClean="0"/>
              <a:t> </a:t>
            </a:r>
            <a:r>
              <a:rPr lang="en-GB" sz="2000" dirty="0" err="1" smtClean="0"/>
              <a:t>Hingle</a:t>
            </a:r>
            <a:endParaRPr lang="en-GB" sz="2000" dirty="0" smtClean="0"/>
          </a:p>
          <a:p>
            <a:r>
              <a:rPr lang="en-GB" sz="2000" dirty="0" err="1" smtClean="0"/>
              <a:t>Avineshwar</a:t>
            </a:r>
            <a:r>
              <a:rPr lang="en-GB" sz="2000" dirty="0" smtClean="0"/>
              <a:t> </a:t>
            </a:r>
            <a:r>
              <a:rPr lang="en-GB" sz="2000" dirty="0" err="1" smtClean="0"/>
              <a:t>Pratap</a:t>
            </a:r>
            <a:r>
              <a:rPr lang="en-GB" sz="2000" dirty="0" smtClean="0"/>
              <a:t> Singh</a:t>
            </a:r>
          </a:p>
          <a:p>
            <a:r>
              <a:rPr lang="en-GB" sz="2000" dirty="0" smtClean="0"/>
              <a:t>Vinod Tiwari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50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0393"/>
          </a:xfrm>
        </p:spPr>
        <p:txBody>
          <a:bodyPr>
            <a:normAutofit/>
          </a:bodyPr>
          <a:lstStyle/>
          <a:p>
            <a:r>
              <a:rPr lang="en-GB" sz="3600" b="1" dirty="0" smtClean="0"/>
              <a:t>The App </a:t>
            </a:r>
            <a:r>
              <a:rPr lang="mr-IN" sz="3600" b="1" dirty="0" smtClean="0"/>
              <a:t>–</a:t>
            </a:r>
            <a:r>
              <a:rPr lang="en-GB" sz="3600" b="1" dirty="0" smtClean="0"/>
              <a:t> Dash Period</a:t>
            </a:r>
            <a:endParaRPr lang="en-GB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344" y="3498466"/>
            <a:ext cx="2271712" cy="2271713"/>
          </a:xfrm>
        </p:spPr>
      </p:pic>
      <p:sp>
        <p:nvSpPr>
          <p:cNvPr id="5" name="TextBox 4"/>
          <p:cNvSpPr txBox="1"/>
          <p:nvPr/>
        </p:nvSpPr>
        <p:spPr>
          <a:xfrm>
            <a:off x="3862552" y="5770179"/>
            <a:ext cx="50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App Icon</a:t>
            </a:r>
            <a:endParaRPr lang="en-GB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1371600" y="1355861"/>
            <a:ext cx="93489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smtClean="0"/>
              <a:t>Dash Period stores your menstrual cycle information simply by clicking a dash </a:t>
            </a:r>
            <a:r>
              <a:rPr lang="en-GB" sz="2800" dirty="0" smtClean="0"/>
              <a:t>button</a:t>
            </a:r>
          </a:p>
          <a:p>
            <a:r>
              <a:rPr lang="en-GB" sz="2800" dirty="0" smtClean="0"/>
              <a:t>Shows nearby pharmacies</a:t>
            </a:r>
          </a:p>
          <a:p>
            <a:r>
              <a:rPr lang="en-GB" sz="2800" dirty="0" smtClean="0"/>
              <a:t>Calendar View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84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0393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Overview</a:t>
            </a:r>
            <a:br>
              <a:rPr lang="en-US" sz="3600" b="1" dirty="0" smtClean="0"/>
            </a:br>
            <a:endParaRPr lang="en-GB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088" y="3072797"/>
            <a:ext cx="2271712" cy="2271713"/>
          </a:xfrm>
        </p:spPr>
      </p:pic>
      <p:sp>
        <p:nvSpPr>
          <p:cNvPr id="5" name="TextBox 4"/>
          <p:cNvSpPr txBox="1"/>
          <p:nvPr/>
        </p:nvSpPr>
        <p:spPr>
          <a:xfrm>
            <a:off x="7409793" y="5344510"/>
            <a:ext cx="50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App</a:t>
            </a:r>
            <a:endParaRPr lang="en-GB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84634"/>
            <a:ext cx="2894984" cy="22544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0844" y="5439103"/>
            <a:ext cx="5076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Dash button</a:t>
            </a:r>
          </a:p>
          <a:p>
            <a:pPr algn="ctr"/>
            <a:endParaRPr lang="en-GB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5533697" y="1781503"/>
            <a:ext cx="1418896" cy="12912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Server Node</a:t>
            </a:r>
            <a:endParaRPr lang="en-GB" dirty="0"/>
          </a:p>
        </p:txBody>
      </p:sp>
      <p:cxnSp>
        <p:nvCxnSpPr>
          <p:cNvPr id="16" name="Straight Arrow Connector 15"/>
          <p:cNvCxnSpPr>
            <a:endCxn id="4" idx="1"/>
          </p:cNvCxnSpPr>
          <p:nvPr/>
        </p:nvCxnSpPr>
        <p:spPr>
          <a:xfrm>
            <a:off x="6952593" y="2488022"/>
            <a:ext cx="1748495" cy="172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09793" y="2033752"/>
            <a:ext cx="14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APNS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814" y="799661"/>
            <a:ext cx="1963683" cy="1963683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7" idx="0"/>
            <a:endCxn id="22" idx="1"/>
          </p:cNvCxnSpPr>
          <p:nvPr/>
        </p:nvCxnSpPr>
        <p:spPr>
          <a:xfrm flipV="1">
            <a:off x="2819092" y="1781503"/>
            <a:ext cx="293722" cy="140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1"/>
            <a:endCxn id="22" idx="3"/>
          </p:cNvCxnSpPr>
          <p:nvPr/>
        </p:nvCxnSpPr>
        <p:spPr>
          <a:xfrm flipH="1" flipV="1">
            <a:off x="5076497" y="1781503"/>
            <a:ext cx="457200" cy="645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0393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Node Server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endParaRPr lang="en-GB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60" y="1346089"/>
            <a:ext cx="8012596" cy="49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0393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Overview</a:t>
            </a:r>
            <a:br>
              <a:rPr lang="en-US" sz="3600" b="1" dirty="0" smtClean="0"/>
            </a:br>
            <a:endParaRPr lang="en-GB" sz="36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66193"/>
            <a:ext cx="3005997" cy="5280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56" y="1463406"/>
            <a:ext cx="3017079" cy="539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52" y="1463406"/>
            <a:ext cx="3030801" cy="535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0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0393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Overview</a:t>
            </a:r>
            <a:br>
              <a:rPr lang="en-US" sz="3600" b="1" dirty="0" smtClean="0"/>
            </a:br>
            <a:endParaRPr lang="en-GB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17" y="1466193"/>
            <a:ext cx="2632213" cy="4668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74" y="1466193"/>
            <a:ext cx="2645465" cy="4680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97" y="1488839"/>
            <a:ext cx="2618960" cy="46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039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Frameworks </a:t>
            </a:r>
            <a:endParaRPr lang="en-GB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1371600" y="1355861"/>
            <a:ext cx="9348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GB" sz="2800" dirty="0" err="1" smtClean="0"/>
              <a:t>MapKit</a:t>
            </a:r>
            <a:r>
              <a:rPr lang="en-GB" sz="2800" dirty="0" smtClean="0"/>
              <a:t>, Quadrat and </a:t>
            </a:r>
            <a:r>
              <a:rPr lang="en-GB" sz="2800" dirty="0" err="1" smtClean="0"/>
              <a:t>RealmSwift</a:t>
            </a:r>
            <a:r>
              <a:rPr lang="en-GB" sz="2800" dirty="0" smtClean="0"/>
              <a:t> </a:t>
            </a:r>
            <a:r>
              <a:rPr lang="mr-IN" sz="2800" dirty="0" smtClean="0"/>
              <a:t>–</a:t>
            </a:r>
            <a:r>
              <a:rPr lang="en-GB" sz="2800" dirty="0" smtClean="0"/>
              <a:t> Pharmacy Locator</a:t>
            </a:r>
          </a:p>
          <a:p>
            <a:pPr marL="457200" indent="-457200">
              <a:buFont typeface="Arial" charset="0"/>
              <a:buChar char="•"/>
            </a:pPr>
            <a:r>
              <a:rPr lang="en-GB" sz="2800" dirty="0" err="1" smtClean="0"/>
              <a:t>FSCalendar</a:t>
            </a:r>
            <a:r>
              <a:rPr lang="en-GB" sz="2800" dirty="0" smtClean="0"/>
              <a:t> </a:t>
            </a:r>
            <a:r>
              <a:rPr lang="mr-IN" sz="2800" dirty="0" smtClean="0"/>
              <a:t>–</a:t>
            </a:r>
            <a:r>
              <a:rPr lang="en-GB" sz="2800" dirty="0" smtClean="0"/>
              <a:t> Calendar Feature</a:t>
            </a:r>
          </a:p>
          <a:p>
            <a:pPr marL="457200" indent="-457200">
              <a:buFont typeface="Arial" charset="0"/>
              <a:buChar char="•"/>
            </a:pPr>
            <a:r>
              <a:rPr lang="en-GB" sz="2800" dirty="0" err="1" smtClean="0"/>
              <a:t>HealthKit</a:t>
            </a:r>
            <a:endParaRPr lang="en-GB" sz="2800" dirty="0" smtClean="0"/>
          </a:p>
          <a:p>
            <a:pPr marL="457200" indent="-457200">
              <a:buFont typeface="Arial" charset="0"/>
              <a:buChar char="•"/>
            </a:pPr>
            <a:endParaRPr lang="en-GB" sz="2800" dirty="0" smtClean="0"/>
          </a:p>
          <a:p>
            <a:endParaRPr lang="en-GB" sz="2800" dirty="0"/>
          </a:p>
        </p:txBody>
      </p:sp>
      <p:sp>
        <p:nvSpPr>
          <p:cNvPr id="3" name="Rectangle 2"/>
          <p:cNvSpPr/>
          <p:nvPr/>
        </p:nvSpPr>
        <p:spPr>
          <a:xfrm>
            <a:off x="1371600" y="2848577"/>
            <a:ext cx="870256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Future Scope</a:t>
            </a:r>
          </a:p>
          <a:p>
            <a:pPr marL="571500" indent="-571500">
              <a:buFont typeface="Arial" charset="0"/>
              <a:buChar char="•"/>
            </a:pPr>
            <a:r>
              <a:rPr lang="en-GB" sz="2800" dirty="0" smtClean="0"/>
              <a:t>Local Notifications to alert user before start of cycle</a:t>
            </a:r>
          </a:p>
          <a:p>
            <a:pPr marL="571500" indent="-571500">
              <a:buFont typeface="Arial" charset="0"/>
              <a:buChar char="•"/>
            </a:pPr>
            <a:r>
              <a:rPr lang="en-GB" sz="2800" dirty="0" smtClean="0"/>
              <a:t>Edit Delete existing data from app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6045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64</TotalTime>
  <Words>77</Words>
  <Application>Microsoft Macintosh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Franklin Gothic Book</vt:lpstr>
      <vt:lpstr>Arial</vt:lpstr>
      <vt:lpstr>Crop</vt:lpstr>
      <vt:lpstr>Dash Period</vt:lpstr>
      <vt:lpstr>The App – Dash Period</vt:lpstr>
      <vt:lpstr>Overview </vt:lpstr>
      <vt:lpstr>Node Server </vt:lpstr>
      <vt:lpstr>Overview </vt:lpstr>
      <vt:lpstr>Overview </vt:lpstr>
      <vt:lpstr>Frameworks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 Period</dc:title>
  <dc:creator>Shristi Hingle</dc:creator>
  <cp:lastModifiedBy>Shristi Hingle</cp:lastModifiedBy>
  <cp:revision>7</cp:revision>
  <dcterms:created xsi:type="dcterms:W3CDTF">2016-12-08T01:45:11Z</dcterms:created>
  <dcterms:modified xsi:type="dcterms:W3CDTF">2016-12-08T23:26:49Z</dcterms:modified>
</cp:coreProperties>
</file>